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presProps" Target="presProps.xml"  /><Relationship Id="rId12" Type="http://schemas.openxmlformats.org/officeDocument/2006/relationships/viewProps" Target="viewProps.xml"  /><Relationship Id="rId13" Type="http://schemas.openxmlformats.org/officeDocument/2006/relationships/theme" Target="theme/theme1.xml"  /><Relationship Id="rId14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audio" Target="../media/audio1.wav"  /><Relationship Id="rId7" Type="http://schemas.microsoft.com/office/2007/relationships/media" Target="../media/audio1.wav"  /><Relationship Id="rId8" Type="http://schemas.openxmlformats.org/officeDocument/2006/relationships/image" Target="../media/image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audio" Target="../media/audio2.wav"  /><Relationship Id="rId7" Type="http://schemas.microsoft.com/office/2007/relationships/media" Target="../media/audio2.wav"  /><Relationship Id="rId8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.png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5.png"  /><Relationship Id="rId8" Type="http://schemas.openxmlformats.org/officeDocument/2006/relationships/audio" Target="../media/audio3.wav"  /><Relationship Id="rId9" Type="http://schemas.microsoft.com/office/2007/relationships/media" Target="../media/audio3.wav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audio" Target="../media/audio4.wav"  /><Relationship Id="rId8" Type="http://schemas.microsoft.com/office/2007/relationships/media" Target="../media/audio4.wav"  /><Relationship Id="rId9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9.png"  /><Relationship Id="rId11" Type="http://schemas.openxmlformats.org/officeDocument/2006/relationships/image" Target="../media/image30.png"  /><Relationship Id="rId12" Type="http://schemas.openxmlformats.org/officeDocument/2006/relationships/audio" Target="../media/audio5.wav"  /><Relationship Id="rId13" Type="http://schemas.microsoft.com/office/2007/relationships/media" Target="../media/audio5.wav"  /><Relationship Id="rId14" Type="http://schemas.openxmlformats.org/officeDocument/2006/relationships/image" Target="../media/image5.png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Relationship Id="rId8" Type="http://schemas.openxmlformats.org/officeDocument/2006/relationships/image" Target="../media/image27.png"  /><Relationship Id="rId9" Type="http://schemas.openxmlformats.org/officeDocument/2006/relationships/image" Target="../media/image2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9.png"  /><Relationship Id="rId11" Type="http://schemas.openxmlformats.org/officeDocument/2006/relationships/image" Target="../media/image40.png"  /><Relationship Id="rId12" Type="http://schemas.openxmlformats.org/officeDocument/2006/relationships/image" Target="../media/image41.png"  /><Relationship Id="rId13" Type="http://schemas.openxmlformats.org/officeDocument/2006/relationships/image" Target="../media/image42.png"  /><Relationship Id="rId14" Type="http://schemas.openxmlformats.org/officeDocument/2006/relationships/image" Target="../media/image43.png"  /><Relationship Id="rId15" Type="http://schemas.openxmlformats.org/officeDocument/2006/relationships/image" Target="../media/image44.png"  /><Relationship Id="rId16" Type="http://schemas.openxmlformats.org/officeDocument/2006/relationships/image" Target="../media/image45.png"  /><Relationship Id="rId17" Type="http://schemas.openxmlformats.org/officeDocument/2006/relationships/image" Target="../media/image46.png"  /><Relationship Id="rId18" Type="http://schemas.openxmlformats.org/officeDocument/2006/relationships/image" Target="../media/image47.png"  /><Relationship Id="rId19" Type="http://schemas.openxmlformats.org/officeDocument/2006/relationships/audio" Target="../media/audio6.wav"  /><Relationship Id="rId2" Type="http://schemas.openxmlformats.org/officeDocument/2006/relationships/image" Target="../media/image31.png"  /><Relationship Id="rId20" Type="http://schemas.microsoft.com/office/2007/relationships/media" Target="../media/audio6.wav"  /><Relationship Id="rId21" Type="http://schemas.openxmlformats.org/officeDocument/2006/relationships/image" Target="../media/image5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Relationship Id="rId7" Type="http://schemas.openxmlformats.org/officeDocument/2006/relationships/image" Target="../media/image36.png"  /><Relationship Id="rId8" Type="http://schemas.openxmlformats.org/officeDocument/2006/relationships/image" Target="../media/image37.png"  /><Relationship Id="rId9" Type="http://schemas.openxmlformats.org/officeDocument/2006/relationships/image" Target="../media/image3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6.png"  /><Relationship Id="rId11" Type="http://schemas.openxmlformats.org/officeDocument/2006/relationships/image" Target="../media/image57.png"  /><Relationship Id="rId12" Type="http://schemas.openxmlformats.org/officeDocument/2006/relationships/image" Target="../media/image58.png"  /><Relationship Id="rId13" Type="http://schemas.openxmlformats.org/officeDocument/2006/relationships/audio" Target="../media/audio7.wav"  /><Relationship Id="rId14" Type="http://schemas.microsoft.com/office/2007/relationships/media" Target="../media/audio7.wav"  /><Relationship Id="rId15" Type="http://schemas.openxmlformats.org/officeDocument/2006/relationships/image" Target="../media/image5.png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54.png"  /><Relationship Id="rId9" Type="http://schemas.openxmlformats.org/officeDocument/2006/relationships/image" Target="../media/image5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7.png"  /><Relationship Id="rId11" Type="http://schemas.openxmlformats.org/officeDocument/2006/relationships/image" Target="../media/image68.png"  /><Relationship Id="rId12" Type="http://schemas.openxmlformats.org/officeDocument/2006/relationships/image" Target="../media/image69.png"  /><Relationship Id="rId13" Type="http://schemas.openxmlformats.org/officeDocument/2006/relationships/image" Target="../media/image70.png"  /><Relationship Id="rId14" Type="http://schemas.openxmlformats.org/officeDocument/2006/relationships/image" Target="../media/image71.png"  /><Relationship Id="rId15" Type="http://schemas.openxmlformats.org/officeDocument/2006/relationships/image" Target="../media/image72.png"  /><Relationship Id="rId16" Type="http://schemas.openxmlformats.org/officeDocument/2006/relationships/image" Target="../media/image73.png"  /><Relationship Id="rId17" Type="http://schemas.openxmlformats.org/officeDocument/2006/relationships/image" Target="../media/image74.png"  /><Relationship Id="rId18" Type="http://schemas.openxmlformats.org/officeDocument/2006/relationships/image" Target="../media/image75.png"  /><Relationship Id="rId19" Type="http://schemas.openxmlformats.org/officeDocument/2006/relationships/image" Target="../media/image76.png"  /><Relationship Id="rId2" Type="http://schemas.openxmlformats.org/officeDocument/2006/relationships/image" Target="../media/image59.png"  /><Relationship Id="rId20" Type="http://schemas.openxmlformats.org/officeDocument/2006/relationships/image" Target="../media/image77.png"  /><Relationship Id="rId21" Type="http://schemas.openxmlformats.org/officeDocument/2006/relationships/image" Target="../media/image78.png"  /><Relationship Id="rId22" Type="http://schemas.openxmlformats.org/officeDocument/2006/relationships/image" Target="../media/image79.png"  /><Relationship Id="rId23" Type="http://schemas.openxmlformats.org/officeDocument/2006/relationships/image" Target="../media/image80.png"  /><Relationship Id="rId24" Type="http://schemas.openxmlformats.org/officeDocument/2006/relationships/image" Target="../media/image81.png"  /><Relationship Id="rId25" Type="http://schemas.openxmlformats.org/officeDocument/2006/relationships/image" Target="../media/image82.png"  /><Relationship Id="rId26" Type="http://schemas.openxmlformats.org/officeDocument/2006/relationships/image" Target="../media/image83.png"  /><Relationship Id="rId27" Type="http://schemas.openxmlformats.org/officeDocument/2006/relationships/image" Target="../media/image84.png"  /><Relationship Id="rId28" Type="http://schemas.openxmlformats.org/officeDocument/2006/relationships/audio" Target="../media/audio8.wav"  /><Relationship Id="rId29" Type="http://schemas.microsoft.com/office/2007/relationships/media" Target="../media/audio8.wav"  /><Relationship Id="rId3" Type="http://schemas.openxmlformats.org/officeDocument/2006/relationships/image" Target="../media/image60.png"  /><Relationship Id="rId30" Type="http://schemas.openxmlformats.org/officeDocument/2006/relationships/image" Target="../media/image5.png"  /><Relationship Id="rId4" Type="http://schemas.openxmlformats.org/officeDocument/2006/relationships/image" Target="../media/image61.png"  /><Relationship Id="rId5" Type="http://schemas.openxmlformats.org/officeDocument/2006/relationships/image" Target="../media/image62.png"  /><Relationship Id="rId6" Type="http://schemas.openxmlformats.org/officeDocument/2006/relationships/image" Target="../media/image63.png"  /><Relationship Id="rId7" Type="http://schemas.openxmlformats.org/officeDocument/2006/relationships/image" Target="../media/image64.png"  /><Relationship Id="rId8" Type="http://schemas.openxmlformats.org/officeDocument/2006/relationships/image" Target="../media/image65.png"  /><Relationship Id="rId9" Type="http://schemas.openxmlformats.org/officeDocument/2006/relationships/image" Target="../media/image6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5.png"  /><Relationship Id="rId3" Type="http://schemas.openxmlformats.org/officeDocument/2006/relationships/audio" Target="../media/audio9.wav"  /><Relationship Id="rId4" Type="http://schemas.microsoft.com/office/2007/relationships/media" Target="../media/audio9.wav"  /><Relationship Id="rId5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5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3845378" y="-1425978"/>
            <a:ext cx="15488986" cy="13320528"/>
            <a:chOff x="3845378" y="-1425978"/>
            <a:chExt cx="15488986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45378" y="-1425978"/>
              <a:ext cx="15488986" cy="133205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6061" y="3620495"/>
            <a:ext cx="10553572" cy="2250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556247" y="5129298"/>
            <a:ext cx="25592848" cy="805924"/>
          </a:xfrm>
          <a:prstGeom prst="rect">
            <a:avLst/>
          </a:prstGeom>
        </p:spPr>
      </p:pic>
      <p:pic>
        <p:nvPicPr>
          <p:cNvPr id="1015" name="그림 1014">
            <a:hlinkClick r:id="" action="ppaction://media"/>
          </p:cNvPr>
          <p:cNvPicPr>
            <a:picLocks noRot="1"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8"/>
          <a:stretch>
            <a:fillRect/>
          </a:stretch>
        </p:blipFill>
        <p:spPr>
          <a:xfrm>
            <a:off x="17625060" y="9624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4297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15"/>
                </p:tgtEl>
              </p:cMediaNode>
            </p:audio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5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0357972" y="-3723706"/>
            <a:ext cx="9405562" cy="14764580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4081" y="1770500"/>
            <a:ext cx="2121979" cy="19085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01641" y="2673898"/>
            <a:ext cx="3035674" cy="36363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pic>
        <p:nvPicPr>
          <p:cNvPr id="1014" name="그림 1013">
            <a:hlinkClick r:id="" action="ppaction://media"/>
          </p:cNvPr>
          <p:cNvPicPr>
            <a:picLocks noRot="1"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8"/>
          <a:stretch>
            <a:fillRect/>
          </a:stretch>
        </p:blipFill>
        <p:spPr>
          <a:xfrm>
            <a:off x="17625060" y="9624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5938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14"/>
                </p:tgtEl>
              </p:cMediaNode>
            </p:audio>
          </p:childTnLst>
        </p:cTn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5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4081" y="1811758"/>
            <a:ext cx="3445884" cy="18861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76344" y="3921808"/>
            <a:ext cx="5697413" cy="10054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2203121" y="3821243"/>
            <a:ext cx="14534113" cy="1366309"/>
            <a:chOff x="2203121" y="3821243"/>
            <a:chExt cx="14534113" cy="13663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203121" y="3821243"/>
              <a:ext cx="14534113" cy="13663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98691" y="5074157"/>
            <a:ext cx="12609581" cy="32491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49172" y="8261001"/>
            <a:ext cx="4553432" cy="1836661"/>
          </a:xfrm>
          <a:prstGeom prst="rect">
            <a:avLst/>
          </a:prstGeom>
        </p:spPr>
      </p:pic>
      <p:pic>
        <p:nvPicPr>
          <p:cNvPr id="1012" name="그림 1011">
            <a:hlinkClick r:id="" action="ppaction://media"/>
          </p:cNvPr>
          <p:cNvPicPr>
            <a:picLocks noRot="1"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10"/>
          <a:stretch>
            <a:fillRect/>
          </a:stretch>
        </p:blipFill>
        <p:spPr>
          <a:xfrm>
            <a:off x="17625060" y="9624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6625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12"/>
                </p:tgtEl>
              </p:cMediaNode>
            </p:audio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5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7643809" y="0"/>
            <a:ext cx="10742857" cy="10392381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65034" y="1770500"/>
            <a:ext cx="2748751" cy="19085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01221" y="3612687"/>
            <a:ext cx="4812307" cy="60632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0940953" y="0"/>
            <a:ext cx="7382857" cy="7382857"/>
            <a:chOff x="10940953" y="0"/>
            <a:chExt cx="7382857" cy="738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940953" y="0"/>
              <a:ext cx="7382857" cy="7382857"/>
            </a:xfrm>
            <a:prstGeom prst="rect">
              <a:avLst/>
            </a:prstGeom>
          </p:spPr>
        </p:pic>
      </p:grpSp>
      <p:pic>
        <p:nvPicPr>
          <p:cNvPr id="1012" name="그림 1011">
            <a:hlinkClick r:id="" action="ppaction://media"/>
          </p:cNvPr>
          <p:cNvPicPr>
            <a:picLocks noRot="1"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 rotWithShape="1">
          <a:blip r:embed="rId9"/>
          <a:stretch>
            <a:fillRect/>
          </a:stretch>
        </p:blipFill>
        <p:spPr>
          <a:xfrm>
            <a:off x="17625060" y="9624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8672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12"/>
                </p:tgtEl>
              </p:cMediaNode>
            </p:audio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5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855238" y="2519648"/>
            <a:ext cx="16361905" cy="7642290"/>
            <a:chOff x="1855238" y="2519648"/>
            <a:chExt cx="16361905" cy="76422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855238" y="2519648"/>
              <a:ext cx="16361905" cy="76422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44196" y="1287005"/>
            <a:ext cx="3503027" cy="18861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6385647" y="3255079"/>
            <a:ext cx="6171429" cy="6171429"/>
            <a:chOff x="6385647" y="3255079"/>
            <a:chExt cx="617142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85647" y="3255079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9307109" y="8376888"/>
            <a:ext cx="328504" cy="328504"/>
            <a:chOff x="9307109" y="8376888"/>
            <a:chExt cx="328504" cy="3285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307109" y="8376888"/>
              <a:ext cx="328504" cy="3285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8799574" y="5762125"/>
            <a:ext cx="1513233" cy="2574480"/>
            <a:chOff x="8799574" y="5762125"/>
            <a:chExt cx="1513233" cy="25744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9920000">
              <a:off x="8799574" y="5762125"/>
              <a:ext cx="1513233" cy="25744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9688950" y="5307575"/>
            <a:ext cx="5736251" cy="876951"/>
            <a:chOff x="9688950" y="5307575"/>
            <a:chExt cx="5736251" cy="8769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9720000">
              <a:off x="9688950" y="5307575"/>
              <a:ext cx="5736251" cy="8769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7702857" y="5229085"/>
            <a:ext cx="328504" cy="328504"/>
            <a:chOff x="7702857" y="5229085"/>
            <a:chExt cx="328504" cy="3285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702857" y="5229085"/>
              <a:ext cx="328504" cy="3285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0919994" y="5142857"/>
            <a:ext cx="328504" cy="328504"/>
            <a:chOff x="10919994" y="5142857"/>
            <a:chExt cx="328504" cy="32850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0919994" y="5142857"/>
              <a:ext cx="328504" cy="3285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8955748" y="3885658"/>
            <a:ext cx="328504" cy="328504"/>
            <a:chOff x="8955748" y="3885658"/>
            <a:chExt cx="328504" cy="3285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8955748" y="3885658"/>
              <a:ext cx="328504" cy="32850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68209" y="3559891"/>
            <a:ext cx="6794584" cy="1502698"/>
          </a:xfrm>
          <a:prstGeom prst="rect">
            <a:avLst/>
          </a:prstGeom>
        </p:spPr>
      </p:pic>
      <p:pic>
        <p:nvPicPr>
          <p:cNvPr id="1015" name="그림 1014">
            <a:hlinkClick r:id="" action="ppaction://media"/>
          </p:cNvPr>
          <p:cNvPicPr>
            <a:picLocks noRot="1"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 rotWithShape="1">
          <a:blip r:embed="rId14"/>
          <a:stretch>
            <a:fillRect/>
          </a:stretch>
        </p:blipFill>
        <p:spPr>
          <a:xfrm>
            <a:off x="17625060" y="9624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7609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15"/>
                </p:tgtEl>
              </p:cMediaNode>
            </p:audio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5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923810" y="2597710"/>
            <a:ext cx="16361905" cy="7642290"/>
            <a:chOff x="1923810" y="2597710"/>
            <a:chExt cx="16361905" cy="76422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923810" y="2597710"/>
              <a:ext cx="16361905" cy="76422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44196" y="1287005"/>
            <a:ext cx="3503027" cy="18861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6385647" y="3255079"/>
            <a:ext cx="6171429" cy="6171429"/>
            <a:chOff x="6385647" y="3255079"/>
            <a:chExt cx="617142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85647" y="3255079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9029151" y="5508303"/>
            <a:ext cx="5755607" cy="468543"/>
            <a:chOff x="9029151" y="5508303"/>
            <a:chExt cx="5755607" cy="4685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9720000">
              <a:off x="9029151" y="5508303"/>
              <a:ext cx="5755607" cy="4685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6820878" y="6720428"/>
            <a:ext cx="4026816" cy="35714"/>
            <a:chOff x="6820878" y="6720428"/>
            <a:chExt cx="4026816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4200000">
              <a:off x="6820878" y="6720428"/>
              <a:ext cx="4026816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7567537" y="5514408"/>
            <a:ext cx="328504" cy="328504"/>
            <a:chOff x="7567537" y="5514408"/>
            <a:chExt cx="328504" cy="3285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567537" y="5514408"/>
              <a:ext cx="328504" cy="3285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0784674" y="5428180"/>
            <a:ext cx="328504" cy="328504"/>
            <a:chOff x="10784674" y="5428180"/>
            <a:chExt cx="328504" cy="3285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784674" y="5428180"/>
              <a:ext cx="328504" cy="3285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8820428" y="4170981"/>
            <a:ext cx="328504" cy="328504"/>
            <a:chOff x="8820428" y="4170981"/>
            <a:chExt cx="328504" cy="32850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8820428" y="4170981"/>
              <a:ext cx="328504" cy="3285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7664885" y="5570824"/>
            <a:ext cx="747181" cy="35714"/>
            <a:chOff x="7664885" y="5570824"/>
            <a:chExt cx="747181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9600000">
              <a:off x="7664885" y="5570824"/>
              <a:ext cx="747181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4266128" y="4762460"/>
            <a:ext cx="3708686" cy="511120"/>
            <a:chOff x="4266128" y="4762460"/>
            <a:chExt cx="3708686" cy="5111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720000">
              <a:off x="4266128" y="4762460"/>
              <a:ext cx="3708686" cy="5111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7410800" y="5223429"/>
            <a:ext cx="972685" cy="35714"/>
            <a:chOff x="7410800" y="5223429"/>
            <a:chExt cx="972685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 rot="7200000">
              <a:off x="7410800" y="5223429"/>
              <a:ext cx="972685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9725330" y="7931952"/>
            <a:ext cx="328504" cy="328504"/>
            <a:chOff x="9725330" y="7931952"/>
            <a:chExt cx="328504" cy="32850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9725330" y="7931952"/>
              <a:ext cx="328504" cy="3285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10114877" y="7737088"/>
            <a:ext cx="2855619" cy="389728"/>
            <a:chOff x="10114877" y="7737088"/>
            <a:chExt cx="2855619" cy="3897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 rot="10560000">
              <a:off x="10114877" y="7737088"/>
              <a:ext cx="2855619" cy="38972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 rot="0">
            <a:off x="8889982" y="7139297"/>
            <a:ext cx="226633" cy="226633"/>
            <a:chOff x="8889982" y="7139297"/>
            <a:chExt cx="226633" cy="2266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8889982" y="7139297"/>
              <a:ext cx="226633" cy="22663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15352" y="4028466"/>
            <a:ext cx="2430679" cy="105269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99220" y="3305233"/>
            <a:ext cx="7633632" cy="150269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30935" y="7107098"/>
            <a:ext cx="6667832" cy="1487698"/>
          </a:xfrm>
          <a:prstGeom prst="rect">
            <a:avLst/>
          </a:prstGeom>
        </p:spPr>
      </p:pic>
      <p:pic>
        <p:nvPicPr>
          <p:cNvPr id="1020" name="그림 1019">
            <a:hlinkClick r:id="" action="ppaction://media"/>
          </p:cNvPr>
          <p:cNvPicPr>
            <a:picLocks noRot="1" noChangeAspect="1"/>
          </p:cNvPicPr>
          <p:nvPr>
            <a:audioFile r:link="rId19"/>
            <p:extLst>
              <p:ext uri="{DAA4B4D4-6D71-4841-9C94-3DE7FCFB9230}">
                <p14:media xmlns:p14="http://schemas.microsoft.com/office/powerpoint/2010/main" r:embed="rId20"/>
              </p:ext>
            </p:extLst>
          </p:nvPr>
        </p:nvPicPr>
        <p:blipFill rotWithShape="1">
          <a:blip r:embed="rId21"/>
          <a:stretch>
            <a:fillRect/>
          </a:stretch>
        </p:blipFill>
        <p:spPr>
          <a:xfrm>
            <a:off x="17625060" y="9624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6703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0"/>
                </p:tgtEl>
              </p:cMediaNode>
            </p:audio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bg>
      <p:bgPr shadeToTitle="0">
        <a:solidFill>
          <a:srgbClr val="f5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923810" y="2597710"/>
            <a:ext cx="16361905" cy="7642290"/>
            <a:chOff x="1923810" y="2597710"/>
            <a:chExt cx="16361905" cy="76422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923810" y="2597710"/>
              <a:ext cx="16361905" cy="76422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44196" y="1287005"/>
            <a:ext cx="3503027" cy="18861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6385647" y="3255079"/>
            <a:ext cx="6171429" cy="6171429"/>
            <a:chOff x="6385647" y="3255079"/>
            <a:chExt cx="617142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85647" y="3255079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4266128" y="4762460"/>
            <a:ext cx="3708686" cy="511120"/>
            <a:chOff x="4266128" y="4762460"/>
            <a:chExt cx="3708686" cy="5111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720000">
              <a:off x="4266128" y="4762460"/>
              <a:ext cx="3708686" cy="5111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7987426" y="5325030"/>
            <a:ext cx="328504" cy="328504"/>
            <a:chOff x="7987426" y="5325030"/>
            <a:chExt cx="328504" cy="3285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987426" y="5325030"/>
              <a:ext cx="328504" cy="3285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0784674" y="5428180"/>
            <a:ext cx="328504" cy="328504"/>
            <a:chOff x="10784674" y="5428180"/>
            <a:chExt cx="328504" cy="3285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784674" y="5428180"/>
              <a:ext cx="328504" cy="3285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8820428" y="4170981"/>
            <a:ext cx="328504" cy="328504"/>
            <a:chOff x="8820428" y="4170981"/>
            <a:chExt cx="328504" cy="3285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8820428" y="4170981"/>
              <a:ext cx="328504" cy="3285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0392678" y="7104234"/>
            <a:ext cx="328504" cy="328504"/>
            <a:chOff x="10392678" y="7104234"/>
            <a:chExt cx="328504" cy="32850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0392678" y="7104234"/>
              <a:ext cx="328504" cy="3285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8038532" y="6076111"/>
            <a:ext cx="3242300" cy="35714"/>
            <a:chOff x="8038532" y="6076111"/>
            <a:chExt cx="3242300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1320000">
              <a:off x="8038532" y="6076111"/>
              <a:ext cx="3242300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10104762" y="6192222"/>
            <a:ext cx="226633" cy="226633"/>
            <a:chOff x="10104762" y="6192222"/>
            <a:chExt cx="226633" cy="22663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0104762" y="6192222"/>
              <a:ext cx="226633" cy="22663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8394" y="3152612"/>
            <a:ext cx="6186584" cy="1502698"/>
          </a:xfrm>
          <a:prstGeom prst="rect">
            <a:avLst/>
          </a:prstGeom>
        </p:spPr>
      </p:pic>
      <p:pic>
        <p:nvPicPr>
          <p:cNvPr id="1015" name="그림 1014">
            <a:hlinkClick r:id="" action="ppaction://media"/>
          </p:cNvPr>
          <p:cNvPicPr>
            <a:picLocks noRot="1" noChangeAspect="1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 rotWithShape="1">
          <a:blip r:embed="rId15"/>
          <a:stretch>
            <a:fillRect/>
          </a:stretch>
        </p:blipFill>
        <p:spPr>
          <a:xfrm>
            <a:off x="17625060" y="9624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975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15"/>
                </p:tgtEl>
              </p:cMediaNode>
            </p:audio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bg>
      <p:bgPr shadeToTitle="0">
        <a:solidFill>
          <a:srgbClr val="f5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4462" y="1196015"/>
            <a:ext cx="3503027" cy="18861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4234285" y="2980147"/>
            <a:ext cx="6590476" cy="5611490"/>
            <a:chOff x="4234285" y="2980147"/>
            <a:chExt cx="6590476" cy="5611490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4234285" y="2980147"/>
              <a:ext cx="3295238" cy="2805745"/>
              <a:chOff x="4234285" y="2980147"/>
              <a:chExt cx="3295238" cy="280574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4234285" y="2980147"/>
                <a:ext cx="3295238" cy="280574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 rot="0">
              <a:off x="7529524" y="2980147"/>
              <a:ext cx="3295238" cy="5611490"/>
              <a:chOff x="7529524" y="2980147"/>
              <a:chExt cx="3295238" cy="561149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7529524" y="2980147"/>
                <a:ext cx="3295238" cy="561149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 rot="0">
              <a:off x="4234285" y="5785892"/>
              <a:ext cx="3295238" cy="2805745"/>
              <a:chOff x="4234285" y="5785892"/>
              <a:chExt cx="3295238" cy="280574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4234285" y="5785892"/>
                <a:ext cx="3295238" cy="280574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7529524" y="5785892"/>
              <a:ext cx="3295238" cy="2805745"/>
              <a:chOff x="7529524" y="5785892"/>
              <a:chExt cx="3295238" cy="280574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7529524" y="5785892"/>
                <a:ext cx="3295238" cy="280574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 rot="0">
            <a:off x="-103525" y="-83810"/>
            <a:ext cx="4337810" cy="8675447"/>
            <a:chOff x="-103525" y="-83810"/>
            <a:chExt cx="4337810" cy="86754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-103525" y="-83810"/>
              <a:ext cx="4337810" cy="86754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0824762" y="2980147"/>
            <a:ext cx="6590476" cy="5611490"/>
            <a:chOff x="10824762" y="2980147"/>
            <a:chExt cx="6590476" cy="5611490"/>
          </a:xfrm>
        </p:grpSpPr>
        <p:grpSp>
          <p:nvGrpSpPr>
            <p:cNvPr id="1008" name="그룹 1008"/>
            <p:cNvGrpSpPr/>
            <p:nvPr/>
          </p:nvGrpSpPr>
          <p:grpSpPr>
            <a:xfrm rot="0">
              <a:off x="10824762" y="2980147"/>
              <a:ext cx="3295238" cy="2805745"/>
              <a:chOff x="10824762" y="2980147"/>
              <a:chExt cx="3295238" cy="280574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0824762" y="2980147"/>
                <a:ext cx="3295238" cy="280574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 rot="0">
              <a:off x="14120000" y="2980147"/>
              <a:ext cx="3295238" cy="5611490"/>
              <a:chOff x="14120000" y="2980147"/>
              <a:chExt cx="3295238" cy="561149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14120000" y="2980147"/>
                <a:ext cx="3295238" cy="561149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 rot="0">
              <a:off x="10824762" y="5785892"/>
              <a:ext cx="3295238" cy="2805745"/>
              <a:chOff x="10824762" y="5785892"/>
              <a:chExt cx="3295238" cy="280574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10824762" y="5785892"/>
                <a:ext cx="3295238" cy="280574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 rot="0">
              <a:off x="14120000" y="5785892"/>
              <a:ext cx="3295238" cy="2805745"/>
              <a:chOff x="14120000" y="5785892"/>
              <a:chExt cx="3295238" cy="280574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4120000" y="5785892"/>
                <a:ext cx="3295238" cy="2805745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16935" y="3249697"/>
            <a:ext cx="2289794" cy="99696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66973" y="2870954"/>
            <a:ext cx="3596002" cy="63804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09992" y="3249697"/>
            <a:ext cx="2760822" cy="142414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11297" y="2870954"/>
            <a:ext cx="3557907" cy="63804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182354" y="3249697"/>
            <a:ext cx="2666308" cy="142414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55659" y="2870954"/>
            <a:ext cx="3519812" cy="63804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72611" y="3249697"/>
            <a:ext cx="3031536" cy="142414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533468" y="2870954"/>
            <a:ext cx="3519812" cy="63804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 rot="0">
            <a:off x="4710200" y="5785895"/>
            <a:ext cx="12196531" cy="2781279"/>
            <a:chOff x="4710200" y="5785895"/>
            <a:chExt cx="12196531" cy="278127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4755764" y="6055449"/>
              <a:ext cx="2417965" cy="2705689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3753192" y="5676707"/>
              <a:ext cx="3557907" cy="638040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7877164" y="6055449"/>
              <a:ext cx="2741765" cy="996965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7097516" y="5676707"/>
              <a:ext cx="3519812" cy="638040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11307344" y="6055449"/>
              <a:ext cx="2627498" cy="996965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10422802" y="5676707"/>
              <a:ext cx="3557907" cy="638040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14047421" y="6055449"/>
              <a:ext cx="3042384" cy="569784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 rotWithShape="1">
            <a:blip r:embed="rId27"/>
            <a:stretch>
              <a:fillRect/>
            </a:stretch>
          </p:blipFill>
          <p:spPr>
            <a:xfrm>
              <a:off x="13610135" y="5676707"/>
              <a:ext cx="3519812" cy="638040"/>
            </a:xfrm>
            <a:prstGeom prst="rect">
              <a:avLst/>
            </a:prstGeom>
          </p:spPr>
        </p:pic>
      </p:grpSp>
      <p:pic>
        <p:nvPicPr>
          <p:cNvPr id="1018" name="그림 1017">
            <a:hlinkClick r:id="" action="ppaction://media"/>
          </p:cNvPr>
          <p:cNvPicPr>
            <a:picLocks noRot="1"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 rotWithShape="1">
          <a:blip r:embed="rId30"/>
          <a:stretch>
            <a:fillRect/>
          </a:stretch>
        </p:blipFill>
        <p:spPr>
          <a:xfrm>
            <a:off x="17625060" y="9624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6906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18"/>
                </p:tgtEl>
              </p:cMediaNode>
            </p:audio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4289" y="4001031"/>
            <a:ext cx="2973084" cy="2543979"/>
          </a:xfrm>
          <a:prstGeom prst="rect">
            <a:avLst/>
          </a:prstGeom>
        </p:spPr>
      </p:pic>
      <p:pic>
        <p:nvPicPr>
          <p:cNvPr id="8" name="그림 7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7625060" y="9624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609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9</ep:Slides>
  <ep:Notes>0</ep:Notes>
  <ep:TotalTime>0</ep:TotalTime>
  <ep:HiddenSlides>0</ep:HiddenSlides>
  <ep:MMClips>9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2023-10-15T22:02:01.000</dcterms:created>
  <dc:creator>officegen</dc:creator>
  <cp:lastModifiedBy>User</cp:lastModifiedBy>
  <dcterms:modified xsi:type="dcterms:W3CDTF">2023-10-15T14:06:07.274</dcterms:modified>
  <cp:revision>5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